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-811" y="-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0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7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59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2.png"/><Relationship Id="rId10" Type="http://schemas.openxmlformats.org/officeDocument/2006/relationships/image" Target="../media/image84.png"/><Relationship Id="rId4" Type="http://schemas.openxmlformats.org/officeDocument/2006/relationships/image" Target="../media/image59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5.png"/><Relationship Id="rId12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4.png"/><Relationship Id="rId5" Type="http://schemas.openxmlformats.org/officeDocument/2006/relationships/image" Target="../media/image82.png"/><Relationship Id="rId10" Type="http://schemas.openxmlformats.org/officeDocument/2006/relationships/image" Target="../media/image13.png"/><Relationship Id="rId4" Type="http://schemas.openxmlformats.org/officeDocument/2006/relationships/image" Target="../media/image59.png"/><Relationship Id="rId9" Type="http://schemas.openxmlformats.org/officeDocument/2006/relationships/image" Target="../media/image12.pn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3.png"/><Relationship Id="rId3" Type="http://schemas.openxmlformats.org/officeDocument/2006/relationships/image" Target="../media/image26.png"/><Relationship Id="rId7" Type="http://schemas.openxmlformats.org/officeDocument/2006/relationships/image" Target="../media/image89.png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13.png"/><Relationship Id="rId5" Type="http://schemas.openxmlformats.org/officeDocument/2006/relationships/image" Target="../media/image82.png"/><Relationship Id="rId15" Type="http://schemas.openxmlformats.org/officeDocument/2006/relationships/image" Target="../media/image93.png"/><Relationship Id="rId10" Type="http://schemas.openxmlformats.org/officeDocument/2006/relationships/image" Target="../media/image12.png"/><Relationship Id="rId4" Type="http://schemas.openxmlformats.org/officeDocument/2006/relationships/image" Target="../media/image59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95.png"/><Relationship Id="rId12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14.png"/><Relationship Id="rId5" Type="http://schemas.openxmlformats.org/officeDocument/2006/relationships/image" Target="../media/image82.png"/><Relationship Id="rId10" Type="http://schemas.openxmlformats.org/officeDocument/2006/relationships/image" Target="../media/image13.png"/><Relationship Id="rId4" Type="http://schemas.openxmlformats.org/officeDocument/2006/relationships/image" Target="../media/image59.png"/><Relationship Id="rId9" Type="http://schemas.openxmlformats.org/officeDocument/2006/relationships/image" Target="../media/image12.pn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1.png"/><Relationship Id="rId3" Type="http://schemas.openxmlformats.org/officeDocument/2006/relationships/image" Target="../media/image26.png"/><Relationship Id="rId7" Type="http://schemas.openxmlformats.org/officeDocument/2006/relationships/image" Target="../media/image99.png"/><Relationship Id="rId12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4.png"/><Relationship Id="rId5" Type="http://schemas.openxmlformats.org/officeDocument/2006/relationships/image" Target="../media/image82.png"/><Relationship Id="rId15" Type="http://schemas.openxmlformats.org/officeDocument/2006/relationships/image" Target="../media/image103.png"/><Relationship Id="rId10" Type="http://schemas.openxmlformats.org/officeDocument/2006/relationships/image" Target="../media/image13.png"/><Relationship Id="rId4" Type="http://schemas.openxmlformats.org/officeDocument/2006/relationships/image" Target="../media/image59.png"/><Relationship Id="rId9" Type="http://schemas.openxmlformats.org/officeDocument/2006/relationships/image" Target="../media/image12.png"/><Relationship Id="rId1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06.png"/><Relationship Id="rId3" Type="http://schemas.openxmlformats.org/officeDocument/2006/relationships/image" Target="../media/image26.png"/><Relationship Id="rId7" Type="http://schemas.openxmlformats.org/officeDocument/2006/relationships/image" Target="../media/image105.png"/><Relationship Id="rId12" Type="http://schemas.openxmlformats.org/officeDocument/2006/relationships/image" Target="../media/image8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14.png"/><Relationship Id="rId5" Type="http://schemas.openxmlformats.org/officeDocument/2006/relationships/image" Target="../media/image104.png"/><Relationship Id="rId10" Type="http://schemas.openxmlformats.org/officeDocument/2006/relationships/image" Target="../media/image13.png"/><Relationship Id="rId4" Type="http://schemas.openxmlformats.org/officeDocument/2006/relationships/image" Target="../media/image59.png"/><Relationship Id="rId9" Type="http://schemas.openxmlformats.org/officeDocument/2006/relationships/image" Target="../media/image12.png"/><Relationship Id="rId1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9.png"/><Relationship Id="rId10" Type="http://schemas.openxmlformats.org/officeDocument/2006/relationships/image" Target="../media/image110.png"/><Relationship Id="rId4" Type="http://schemas.openxmlformats.org/officeDocument/2006/relationships/image" Target="../media/image26.png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image" Target="../media/image113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.png"/><Relationship Id="rId11" Type="http://schemas.openxmlformats.org/officeDocument/2006/relationships/image" Target="../media/image112.png"/><Relationship Id="rId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111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image" Target="../media/image115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9.png"/><Relationship Id="rId11" Type="http://schemas.openxmlformats.org/officeDocument/2006/relationships/image" Target="../media/image112.png"/><Relationship Id="rId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114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12" Type="http://schemas.openxmlformats.org/officeDocument/2006/relationships/image" Target="../media/image117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9.png"/><Relationship Id="rId11" Type="http://schemas.openxmlformats.org/officeDocument/2006/relationships/image" Target="../media/image112.png"/><Relationship Id="rId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116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.png"/><Relationship Id="rId3" Type="http://schemas.openxmlformats.org/officeDocument/2006/relationships/image" Target="../media/image2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9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4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12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39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3.png"/><Relationship Id="rId1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12" Type="http://schemas.openxmlformats.org/officeDocument/2006/relationships/image" Target="../media/image12.png"/><Relationship Id="rId17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49.png"/><Relationship Id="rId10" Type="http://schemas.openxmlformats.org/officeDocument/2006/relationships/image" Target="../media/image47.png"/><Relationship Id="rId19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46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6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7.png"/><Relationship Id="rId5" Type="http://schemas.openxmlformats.org/officeDocument/2006/relationships/image" Target="../media/image55.png"/><Relationship Id="rId10" Type="http://schemas.openxmlformats.org/officeDocument/2006/relationships/image" Target="../media/image14.png"/><Relationship Id="rId4" Type="http://schemas.openxmlformats.org/officeDocument/2006/relationships/image" Target="../media/image5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7.png"/><Relationship Id="rId3" Type="http://schemas.openxmlformats.org/officeDocument/2006/relationships/image" Target="../media/image26.png"/><Relationship Id="rId7" Type="http://schemas.openxmlformats.org/officeDocument/2006/relationships/image" Target="../media/image65.png"/><Relationship Id="rId12" Type="http://schemas.openxmlformats.org/officeDocument/2006/relationships/image" Target="../media/image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4.png"/><Relationship Id="rId5" Type="http://schemas.openxmlformats.org/officeDocument/2006/relationships/image" Target="../media/image63.png"/><Relationship Id="rId10" Type="http://schemas.openxmlformats.org/officeDocument/2006/relationships/image" Target="../media/image13.png"/><Relationship Id="rId4" Type="http://schemas.openxmlformats.org/officeDocument/2006/relationships/image" Target="../media/image59.png"/><Relationship Id="rId9" Type="http://schemas.openxmlformats.org/officeDocument/2006/relationships/image" Target="../media/image12.png"/><Relationship Id="rId1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2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14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3.png"/><Relationship Id="rId10" Type="http://schemas.openxmlformats.org/officeDocument/2006/relationships/image" Target="../media/image75.png"/><Relationship Id="rId4" Type="http://schemas.openxmlformats.org/officeDocument/2006/relationships/image" Target="../media/image59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2425700"/>
            <a:ext cx="11137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7112000"/>
            <a:ext cx="16954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5511800"/>
            <a:ext cx="13068300" cy="1841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84300" y="6565900"/>
            <a:ext cx="8763000" cy="417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7467600"/>
            <a:ext cx="4381500" cy="208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7289800"/>
            <a:ext cx="5359400" cy="330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" y="3314700"/>
            <a:ext cx="8597900" cy="379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231900"/>
            <a:ext cx="4038600" cy="7797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0" y="3708400"/>
            <a:ext cx="10680700" cy="330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4546600"/>
            <a:ext cx="11480800" cy="1333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4200" y="5130800"/>
            <a:ext cx="241300" cy="63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784600" y="3251200"/>
            <a:ext cx="3784600" cy="63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232400" y="1320800"/>
            <a:ext cx="444500" cy="177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" y="1168400"/>
            <a:ext cx="37211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0700" y="914400"/>
            <a:ext cx="8851900" cy="252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181100"/>
            <a:ext cx="4013200" cy="7797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500" y="863600"/>
            <a:ext cx="8788400" cy="252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3695700"/>
            <a:ext cx="11849100" cy="283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181100"/>
            <a:ext cx="4013200" cy="779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500" y="6781800"/>
            <a:ext cx="114808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054600" y="6477000"/>
            <a:ext cx="685800" cy="156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1498600"/>
            <a:ext cx="660400" cy="5448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4700" y="876300"/>
            <a:ext cx="8788400" cy="252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5500" y="3695700"/>
            <a:ext cx="11849100" cy="283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57900" y="6819900"/>
            <a:ext cx="11239500" cy="195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181100"/>
            <a:ext cx="4013200" cy="779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500" y="6781800"/>
            <a:ext cx="11747500" cy="220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6896100"/>
            <a:ext cx="35560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100" y="6959600"/>
            <a:ext cx="1587500" cy="457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7600" y="7823200"/>
            <a:ext cx="6172200" cy="838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5500" y="863600"/>
            <a:ext cx="8788400" cy="2527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3695700"/>
            <a:ext cx="11506200" cy="327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07100" y="6781800"/>
            <a:ext cx="118618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181100"/>
            <a:ext cx="4013200" cy="779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500" y="6781800"/>
            <a:ext cx="109855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0" y="8432800"/>
            <a:ext cx="6350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035300" y="7099300"/>
            <a:ext cx="3175000" cy="1346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200" y="863600"/>
            <a:ext cx="8788400" cy="252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5500" y="3695700"/>
            <a:ext cx="11849100" cy="283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9000" y="6756400"/>
            <a:ext cx="114935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1181100"/>
            <a:ext cx="4013200" cy="779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500" y="6781800"/>
            <a:ext cx="11112500" cy="217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8407400"/>
            <a:ext cx="16129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267200" y="7099300"/>
            <a:ext cx="1955800" cy="1320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4700" y="863600"/>
            <a:ext cx="8788400" cy="252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5200" y="3695700"/>
            <a:ext cx="11506200" cy="327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1700" y="6769100"/>
            <a:ext cx="11468100" cy="1117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6800" y="7493000"/>
            <a:ext cx="9067800" cy="156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0" y="6781800"/>
            <a:ext cx="9893300" cy="889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1016000"/>
            <a:ext cx="4038600" cy="779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654300" y="3784600"/>
            <a:ext cx="3263900" cy="377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1689100"/>
            <a:ext cx="1778000" cy="2349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0100" y="698500"/>
            <a:ext cx="8788400" cy="2527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5500" y="3695700"/>
            <a:ext cx="11849100" cy="283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9000" y="6756400"/>
            <a:ext cx="102997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104900"/>
            <a:ext cx="4089400" cy="816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200" y="698500"/>
            <a:ext cx="7924800" cy="252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3695700"/>
            <a:ext cx="12534900" cy="283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eadlif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992" y="879577"/>
            <a:ext cx="4000715" cy="866754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8500" y="876300"/>
            <a:ext cx="9271000" cy="252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1700" y="3949700"/>
            <a:ext cx="11506200" cy="318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quat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041400"/>
            <a:ext cx="3962400" cy="83693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8500" y="787400"/>
            <a:ext cx="9271000" cy="252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4400" y="3378200"/>
            <a:ext cx="12319000" cy="424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635000"/>
            <a:ext cx="2832100" cy="267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431800"/>
            <a:ext cx="2197100" cy="115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00" y="3136900"/>
            <a:ext cx="117856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3302000"/>
            <a:ext cx="41783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1800" y="3225800"/>
            <a:ext cx="4292600" cy="9779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4787900"/>
            <a:ext cx="117856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4940300"/>
            <a:ext cx="5867400" cy="10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7300" y="4889500"/>
            <a:ext cx="3149600" cy="1066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000" y="6438900"/>
            <a:ext cx="11849100" cy="1104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6100" y="6527800"/>
            <a:ext cx="4318000" cy="1066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6604000"/>
            <a:ext cx="7289800" cy="1054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000" y="8064500"/>
            <a:ext cx="11849100" cy="1104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8229600"/>
            <a:ext cx="27432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75700" y="8331200"/>
            <a:ext cx="31750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quat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041401"/>
            <a:ext cx="3962400" cy="830939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39700"/>
            <a:ext cx="4914900" cy="1014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8500" y="787400"/>
            <a:ext cx="9271000" cy="252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4400" y="3822700"/>
            <a:ext cx="1120140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895600"/>
            <a:ext cx="16954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3556000"/>
            <a:ext cx="16954500" cy="180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5689600"/>
            <a:ext cx="169545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7823200"/>
            <a:ext cx="16954500" cy="180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825500"/>
            <a:ext cx="4635500" cy="248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546100"/>
            <a:ext cx="3403600" cy="107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3556000"/>
            <a:ext cx="1790700" cy="179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5702300"/>
            <a:ext cx="1790700" cy="179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7823200"/>
            <a:ext cx="1790700" cy="179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3835400"/>
            <a:ext cx="1244600" cy="1244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5969000"/>
            <a:ext cx="1244600" cy="124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8102600"/>
            <a:ext cx="1244600" cy="124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6273800"/>
            <a:ext cx="15875000" cy="83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6900" y="8216900"/>
            <a:ext cx="15608300" cy="1193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36800" y="4140200"/>
            <a:ext cx="153289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2425700"/>
            <a:ext cx="11137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5207000"/>
            <a:ext cx="11645900" cy="478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700" y="6248400"/>
            <a:ext cx="5829300" cy="240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0" y="5892800"/>
            <a:ext cx="7366000" cy="373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00" y="3314700"/>
            <a:ext cx="18084800" cy="379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895600"/>
            <a:ext cx="16954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3556000"/>
            <a:ext cx="9359900" cy="270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556000"/>
            <a:ext cx="93599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6921500"/>
            <a:ext cx="9359900" cy="270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6921500"/>
            <a:ext cx="9359900" cy="673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956800" y="6261100"/>
            <a:ext cx="1333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160000" y="6286500"/>
            <a:ext cx="2286000" cy="67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500" y="838200"/>
            <a:ext cx="7785100" cy="248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546100"/>
            <a:ext cx="51689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3606800"/>
            <a:ext cx="73279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6959600"/>
            <a:ext cx="6858000" cy="78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4368800"/>
            <a:ext cx="9525000" cy="179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7721600"/>
            <a:ext cx="9436100" cy="179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22100" y="4622800"/>
            <a:ext cx="5765800" cy="402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22100" y="4597400"/>
            <a:ext cx="57658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75900" y="4648200"/>
            <a:ext cx="70866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74500" y="5270500"/>
            <a:ext cx="5588000" cy="3492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0" y="4495800"/>
            <a:ext cx="2298700" cy="4813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2895600"/>
            <a:ext cx="169545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400" y="3924300"/>
            <a:ext cx="2857500" cy="5892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3924300"/>
            <a:ext cx="2857500" cy="589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4660900"/>
            <a:ext cx="2260600" cy="4356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924300"/>
            <a:ext cx="2857500" cy="5892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800" y="4648200"/>
            <a:ext cx="2235200" cy="4356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3924300"/>
            <a:ext cx="2857500" cy="5892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0" y="4660900"/>
            <a:ext cx="2247900" cy="4356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300" y="3924300"/>
            <a:ext cx="2857500" cy="58928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2700" y="4660900"/>
            <a:ext cx="2286000" cy="4419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" y="838200"/>
            <a:ext cx="17157700" cy="2489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546100"/>
            <a:ext cx="7861300" cy="10414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4800" y="3035300"/>
            <a:ext cx="2717800" cy="1206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0400" y="3048000"/>
            <a:ext cx="2984500" cy="1092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6500" y="3009900"/>
            <a:ext cx="3009900" cy="1206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31500" y="3048000"/>
            <a:ext cx="2679700" cy="1092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41400" y="3048000"/>
            <a:ext cx="3098800" cy="11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495800"/>
            <a:ext cx="6769100" cy="5308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727700"/>
            <a:ext cx="7645400" cy="222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" y="838200"/>
            <a:ext cx="17373600" cy="248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546100"/>
            <a:ext cx="7861300" cy="1041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9300" y="2971800"/>
            <a:ext cx="5080000" cy="184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5900" y="2971800"/>
            <a:ext cx="5041900" cy="184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270000"/>
            <a:ext cx="4038600" cy="7759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952500"/>
            <a:ext cx="8216900" cy="252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3695700"/>
            <a:ext cx="109474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1270000"/>
            <a:ext cx="4051300" cy="778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8648700"/>
            <a:ext cx="1155700" cy="38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00" y="7429500"/>
            <a:ext cx="108204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120900" y="7785100"/>
            <a:ext cx="3975100" cy="850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5500" y="3695700"/>
            <a:ext cx="10947400" cy="327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2800" y="7416800"/>
            <a:ext cx="11353800" cy="1104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0400" y="952500"/>
            <a:ext cx="8216900" cy="252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0" y="7429500"/>
            <a:ext cx="10820400" cy="1333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1282700"/>
            <a:ext cx="4038600" cy="7797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3695700"/>
            <a:ext cx="10947400" cy="327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6300" y="7429500"/>
            <a:ext cx="10083800" cy="210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374900" y="4432300"/>
            <a:ext cx="3873500" cy="359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8000" y="1943100"/>
            <a:ext cx="1778000" cy="234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0400" y="952500"/>
            <a:ext cx="8216900" cy="252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0"/>
            <a:ext cx="18338800" cy="13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895600"/>
            <a:ext cx="16954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90500000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700"/>
            <a:ext cx="4914900" cy="10147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231900"/>
            <a:ext cx="4038600" cy="7797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0" y="825500"/>
            <a:ext cx="444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0" y="660400"/>
            <a:ext cx="33528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3400" y="1104900"/>
            <a:ext cx="4419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500" y="914400"/>
            <a:ext cx="8851900" cy="252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3695700"/>
            <a:ext cx="105918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사용자 지정</PresentationFormat>
  <Paragraphs>0</Paragraphs>
  <Slides>22</Slides>
  <Notes>0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samsung</cp:lastModifiedBy>
  <cp:revision>2</cp:revision>
  <dcterms:created xsi:type="dcterms:W3CDTF">2006-08-16T00:00:00Z</dcterms:created>
  <dcterms:modified xsi:type="dcterms:W3CDTF">2024-08-28T04:22:11Z</dcterms:modified>
</cp:coreProperties>
</file>